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Lst>
  <p:sldIdLst>
    <p:sldId id="256"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6"/>
    <p:restoredTop sz="94705"/>
  </p:normalViewPr>
  <p:slideViewPr>
    <p:cSldViewPr snapToGrid="0" showGuides="1">
      <p:cViewPr varScale="1">
        <p:scale>
          <a:sx n="59" d="100"/>
          <a:sy n="59" d="100"/>
        </p:scale>
        <p:origin x="111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7F126-C646-2AFD-4716-505540E8CCCB}"/>
              </a:ext>
            </a:extLst>
          </p:cNvPr>
          <p:cNvSpPr>
            <a:spLocks noGrp="1"/>
          </p:cNvSpPr>
          <p:nvPr>
            <p:ph type="ctrTitle"/>
          </p:nvPr>
        </p:nvSpPr>
        <p:spPr>
          <a:xfrm>
            <a:off x="546410" y="2216425"/>
            <a:ext cx="8430322" cy="1293537"/>
          </a:xfrm>
          <a:prstGeom prst="rect">
            <a:avLst/>
          </a:prstGeom>
        </p:spPr>
        <p:txBody>
          <a:bodyPr anchor="t"/>
          <a:lstStyle>
            <a:lvl1pPr algn="ctr">
              <a:defRPr sz="44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4C649D2F-A41F-54EC-3746-AB17A8DD8466}"/>
              </a:ext>
            </a:extLst>
          </p:cNvPr>
          <p:cNvSpPr>
            <a:spLocks noGrp="1"/>
          </p:cNvSpPr>
          <p:nvPr>
            <p:ph type="subTitle" idx="1"/>
          </p:nvPr>
        </p:nvSpPr>
        <p:spPr>
          <a:xfrm>
            <a:off x="546410" y="3602038"/>
            <a:ext cx="8430322" cy="16557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044699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0CDC-4B29-6CDC-E293-220D83E9F64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0291D17-AE05-882F-7560-8CBD565FCAD2}"/>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6B50CD-D963-CF97-1E9F-E3CC58412388}"/>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5" name="Footer Placeholder 4">
            <a:extLst>
              <a:ext uri="{FF2B5EF4-FFF2-40B4-BE49-F238E27FC236}">
                <a16:creationId xmlns:a16="http://schemas.microsoft.com/office/drawing/2014/main" id="{C7CF200E-F44A-4953-9B32-FF4B26369D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CF6C6D-BA66-04CA-A384-5E6E3AA08441}"/>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1576941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C828-7867-46E4-E301-419A85C2042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44E5739-6FFF-F13F-3D73-D186C3FC323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C1B888E-0D9A-4651-5DE5-D945FA43A25F}"/>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5" name="Footer Placeholder 4">
            <a:extLst>
              <a:ext uri="{FF2B5EF4-FFF2-40B4-BE49-F238E27FC236}">
                <a16:creationId xmlns:a16="http://schemas.microsoft.com/office/drawing/2014/main" id="{00B7CAD6-1D99-B83A-96CE-8FCE4DB649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25494F4-24FA-0B43-4727-EA493A92270F}"/>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346162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79FA-C59F-3886-CEBD-6752DD7AF7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3615FDB-EC7A-5791-FA5C-F234DBD967D4}"/>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3A8D22C-1150-258E-26A4-E5C237030999}"/>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74118F-426D-6DF6-EB57-3EE535CFE52D}"/>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6" name="Footer Placeholder 5">
            <a:extLst>
              <a:ext uri="{FF2B5EF4-FFF2-40B4-BE49-F238E27FC236}">
                <a16:creationId xmlns:a16="http://schemas.microsoft.com/office/drawing/2014/main" id="{E51B1732-490A-52BA-9804-677BF7038A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6F59965-1459-FEF5-211E-B9F8E0F8E8B3}"/>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2304909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3CE58-D989-F61A-4C9E-78EFEBDDAA40}"/>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659A66E-7E73-2CFA-DD4D-7AF7C8C16FA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595BAC-D49E-C706-95D3-E203DCE98F65}"/>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E04FAFA-2B4E-34C4-12D6-862EF46AFED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E4334C5-1BE6-DBC3-ACB2-844F08D9AA58}"/>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B0CCA1D-27BC-838C-62E2-6A544B5F316B}"/>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8" name="Footer Placeholder 7">
            <a:extLst>
              <a:ext uri="{FF2B5EF4-FFF2-40B4-BE49-F238E27FC236}">
                <a16:creationId xmlns:a16="http://schemas.microsoft.com/office/drawing/2014/main" id="{3B235723-8AF3-3154-832D-5C35FFDD0E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6781F44-AD9F-ABD5-56F5-7BB15CB92C7B}"/>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4213151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F565-A8D0-4A04-DCFA-C85211C6BA83}"/>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F39EE1B-3CD0-E22C-03BC-99BA5CB31D72}"/>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4" name="Footer Placeholder 3">
            <a:extLst>
              <a:ext uri="{FF2B5EF4-FFF2-40B4-BE49-F238E27FC236}">
                <a16:creationId xmlns:a16="http://schemas.microsoft.com/office/drawing/2014/main" id="{763F7A68-27AD-5301-192D-ED898359A9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54E1088C-0D97-821A-4351-5A777F9037ED}"/>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227603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B1A912-8B40-5770-F739-21B2F2A3EC82}"/>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3" name="Footer Placeholder 2">
            <a:extLst>
              <a:ext uri="{FF2B5EF4-FFF2-40B4-BE49-F238E27FC236}">
                <a16:creationId xmlns:a16="http://schemas.microsoft.com/office/drawing/2014/main" id="{AC28BB9B-AA19-085D-8E88-E2AC9AB80D3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673BD6E-E567-0A43-2B17-A148631AD52B}"/>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1207752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C514F-B79D-F5AD-903F-03931B3D446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94C9780-B7F2-C319-E529-06CA9872E41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81179F8-D818-0AFB-B71E-570836A97AF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F1E85A-5C23-38A1-2CA5-8B25B01174A4}"/>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6" name="Footer Placeholder 5">
            <a:extLst>
              <a:ext uri="{FF2B5EF4-FFF2-40B4-BE49-F238E27FC236}">
                <a16:creationId xmlns:a16="http://schemas.microsoft.com/office/drawing/2014/main" id="{AE493229-CC17-EAEA-9349-664A7A0F0D7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C93274-4DAE-CF7E-B688-A2F6A14E81A9}"/>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31127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1BDE4-79A5-6ED5-B926-6E994855AF9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3B98CC0-C507-6B44-02AC-8746BF00EF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8ADB51-E90A-57BD-8586-51054F8CF37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45A7DF-F443-BC7F-4D67-590ABDED44DC}"/>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6" name="Footer Placeholder 5">
            <a:extLst>
              <a:ext uri="{FF2B5EF4-FFF2-40B4-BE49-F238E27FC236}">
                <a16:creationId xmlns:a16="http://schemas.microsoft.com/office/drawing/2014/main" id="{DC0D65C2-3D7E-8563-B5DD-1F59E76A87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BB1B7F7-4D0F-4DCA-003C-A1C5BA5F2B77}"/>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1771157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9FD3D-D86A-D56D-B50D-83161A724AC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869A2A0-5B2B-1B1D-3332-E257AD6278A1}"/>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3A7AC7-265E-8151-682A-895732B9549C}"/>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5" name="Footer Placeholder 4">
            <a:extLst>
              <a:ext uri="{FF2B5EF4-FFF2-40B4-BE49-F238E27FC236}">
                <a16:creationId xmlns:a16="http://schemas.microsoft.com/office/drawing/2014/main" id="{21299A53-9F15-D125-9CB3-2C649C6F89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A094A3E-4E22-7433-3667-0A6932B9627C}"/>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159343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CDC738-282A-4EF3-88AE-DF23DBE6C96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06963E8-3838-109F-CCFD-C255A3FE2349}"/>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0CCEA0-4C9A-C41F-FFC7-6E8E7F1AD080}"/>
              </a:ext>
            </a:extLst>
          </p:cNvPr>
          <p:cNvSpPr>
            <a:spLocks noGrp="1"/>
          </p:cNvSpPr>
          <p:nvPr>
            <p:ph type="dt" sz="half" idx="10"/>
          </p:nvPr>
        </p:nvSpPr>
        <p:spPr>
          <a:xfrm>
            <a:off x="838200" y="6356350"/>
            <a:ext cx="2743200" cy="365125"/>
          </a:xfrm>
          <a:prstGeom prst="rect">
            <a:avLst/>
          </a:prstGeom>
        </p:spPr>
        <p:txBody>
          <a:bodyPr/>
          <a:lstStyle/>
          <a:p>
            <a:fld id="{A2DDA7B6-7107-9444-8DF5-33F9A02AA9EF}" type="datetimeFigureOut">
              <a:rPr lang="en-US" smtClean="0"/>
              <a:t>6/2/2024</a:t>
            </a:fld>
            <a:endParaRPr lang="en-US"/>
          </a:p>
        </p:txBody>
      </p:sp>
      <p:sp>
        <p:nvSpPr>
          <p:cNvPr id="5" name="Footer Placeholder 4">
            <a:extLst>
              <a:ext uri="{FF2B5EF4-FFF2-40B4-BE49-F238E27FC236}">
                <a16:creationId xmlns:a16="http://schemas.microsoft.com/office/drawing/2014/main" id="{C36E8F37-B202-130F-DADD-F26BC32BBF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965AB6D-0E98-823E-1DE6-FDC84B59EBBE}"/>
              </a:ext>
            </a:extLst>
          </p:cNvPr>
          <p:cNvSpPr>
            <a:spLocks noGrp="1"/>
          </p:cNvSpPr>
          <p:nvPr>
            <p:ph type="sldNum" sz="quarter" idx="12"/>
          </p:nvPr>
        </p:nvSpPr>
        <p:spPr>
          <a:xfrm>
            <a:off x="8610600" y="6356350"/>
            <a:ext cx="2743200" cy="365125"/>
          </a:xfrm>
          <a:prstGeom prst="rect">
            <a:avLst/>
          </a:prstGeom>
        </p:spPr>
        <p:txBody>
          <a:bodyPr/>
          <a:lstStyle/>
          <a:p>
            <a:fld id="{072B1385-7933-BA41-8364-B8D8CA6EB13B}" type="slidenum">
              <a:rPr lang="en-US" smtClean="0"/>
              <a:t>‹#›</a:t>
            </a:fld>
            <a:endParaRPr lang="en-US"/>
          </a:p>
        </p:txBody>
      </p:sp>
    </p:spTree>
    <p:extLst>
      <p:ext uri="{BB962C8B-B14F-4D97-AF65-F5344CB8AC3E}">
        <p14:creationId xmlns:p14="http://schemas.microsoft.com/office/powerpoint/2010/main" val="999522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44423-0FF9-C997-BEE5-C9BC4B008957}"/>
              </a:ext>
            </a:extLst>
          </p:cNvPr>
          <p:cNvSpPr>
            <a:spLocks noGrp="1"/>
          </p:cNvSpPr>
          <p:nvPr>
            <p:ph type="ctrTitle"/>
          </p:nvPr>
        </p:nvSpPr>
        <p:spPr>
          <a:xfrm>
            <a:off x="412596" y="874643"/>
            <a:ext cx="11374244" cy="2557263"/>
          </a:xfrm>
          <a:prstGeom prst="rect">
            <a:avLst/>
          </a:prstGeom>
        </p:spPr>
        <p:txBody>
          <a:bodyPr anchor="t"/>
          <a:lstStyle>
            <a:lvl1pPr algn="ctr">
              <a:defRPr sz="4800">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Subtitle 2">
            <a:extLst>
              <a:ext uri="{FF2B5EF4-FFF2-40B4-BE49-F238E27FC236}">
                <a16:creationId xmlns:a16="http://schemas.microsoft.com/office/drawing/2014/main" id="{051EA4EB-C369-C076-5AFC-F907ACD0FDB5}"/>
              </a:ext>
            </a:extLst>
          </p:cNvPr>
          <p:cNvSpPr>
            <a:spLocks noGrp="1"/>
          </p:cNvSpPr>
          <p:nvPr>
            <p:ph type="subTitle" idx="1"/>
          </p:nvPr>
        </p:nvSpPr>
        <p:spPr>
          <a:xfrm>
            <a:off x="412596" y="4012850"/>
            <a:ext cx="11374244" cy="1655762"/>
          </a:xfrm>
          <a:prstGeom prst="rect">
            <a:avLst/>
          </a:prstGeo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Tree>
    <p:extLst>
      <p:ext uri="{BB962C8B-B14F-4D97-AF65-F5344CB8AC3E}">
        <p14:creationId xmlns:p14="http://schemas.microsoft.com/office/powerpoint/2010/main" val="25436926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269A-5D8D-D3BD-3E03-49CC6026C044}"/>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8454FB32-B557-7FE6-DA8A-27B298E503ED}"/>
              </a:ext>
            </a:extLst>
          </p:cNvPr>
          <p:cNvSpPr>
            <a:spLocks noGrp="1"/>
          </p:cNvSpPr>
          <p:nvPr>
            <p:ph idx="1"/>
          </p:nvPr>
        </p:nvSpPr>
        <p:spPr>
          <a:xfrm>
            <a:off x="838200" y="1825625"/>
            <a:ext cx="10515600" cy="387281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6468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A119-1F96-6DD9-69C0-0461C8659AA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18976AE-73EB-A699-0036-7D52908DBA9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6A9D6D-551B-AB9E-424D-E703A25A019F}"/>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5" name="Footer Placeholder 4">
            <a:extLst>
              <a:ext uri="{FF2B5EF4-FFF2-40B4-BE49-F238E27FC236}">
                <a16:creationId xmlns:a16="http://schemas.microsoft.com/office/drawing/2014/main" id="{465B8B6A-1CA9-1DFA-7901-897425B7025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EC8555D-55FF-0834-8E8F-456F0936DBAA}"/>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1780520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3866-4229-00D5-0F67-3F5D2439CB7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A28B6F02-0DBB-8563-ACD7-290B0F183EEC}"/>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EE60F8D-0F19-6BC9-2848-0710D723F193}"/>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626C5EB-EBFD-0FE9-1D49-0512765CC002}"/>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6" name="Footer Placeholder 5">
            <a:extLst>
              <a:ext uri="{FF2B5EF4-FFF2-40B4-BE49-F238E27FC236}">
                <a16:creationId xmlns:a16="http://schemas.microsoft.com/office/drawing/2014/main" id="{CBC25571-7D4A-2789-5C95-AE68325D917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D3708E-D428-365E-D04B-FCD8B536528E}"/>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2383913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3116-280D-1B9C-0177-5309CD8847A2}"/>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p>
        </p:txBody>
      </p:sp>
      <p:sp>
        <p:nvSpPr>
          <p:cNvPr id="3" name="Text Placeholder 2">
            <a:extLst>
              <a:ext uri="{FF2B5EF4-FFF2-40B4-BE49-F238E27FC236}">
                <a16:creationId xmlns:a16="http://schemas.microsoft.com/office/drawing/2014/main" id="{869102E0-BD82-A72F-720F-6912A939FB0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32C81C1-7162-4DCE-85F2-DF3F5101F6DE}"/>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AFE1726-D41C-2FCF-2608-112722E75E9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9136ED3-A6D1-9E64-7308-9CBC27B394BD}"/>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9747E50-106B-DE76-114E-EF9F9641FFF5}"/>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8" name="Footer Placeholder 7">
            <a:extLst>
              <a:ext uri="{FF2B5EF4-FFF2-40B4-BE49-F238E27FC236}">
                <a16:creationId xmlns:a16="http://schemas.microsoft.com/office/drawing/2014/main" id="{D7DEBF7B-3EA5-3A08-89CD-C09473D7391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3B36CC4C-56B6-942E-FF77-0E2A0A3C20A0}"/>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1799032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627DE-2A9A-4F48-EDF9-C7DFE9897583}"/>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Date Placeholder 2">
            <a:extLst>
              <a:ext uri="{FF2B5EF4-FFF2-40B4-BE49-F238E27FC236}">
                <a16:creationId xmlns:a16="http://schemas.microsoft.com/office/drawing/2014/main" id="{1FEAB77B-E41B-FE01-DAA7-361EEE268DF8}"/>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4" name="Footer Placeholder 3">
            <a:extLst>
              <a:ext uri="{FF2B5EF4-FFF2-40B4-BE49-F238E27FC236}">
                <a16:creationId xmlns:a16="http://schemas.microsoft.com/office/drawing/2014/main" id="{DA311DDC-38D8-7EF0-71AD-1453A18B24D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1AC7A0DF-3AEE-0AF8-20B0-51AD82AA1396}"/>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596427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5FD999-D421-A554-C5EC-4EE8560787C1}"/>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3" name="Footer Placeholder 2">
            <a:extLst>
              <a:ext uri="{FF2B5EF4-FFF2-40B4-BE49-F238E27FC236}">
                <a16:creationId xmlns:a16="http://schemas.microsoft.com/office/drawing/2014/main" id="{543F2B2C-7672-1F88-F343-67D9212A34C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E3835E16-387E-1C5C-26A8-D401FABFE228}"/>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1367894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FFE7-5DE5-FE25-3B6A-1954E90CD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5A8BE79-2F25-BB30-E6C4-0A434CF407D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523F891-DE15-3049-C691-17DCEF7833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A9B0B04-22A6-E80B-C067-1ED5622C5B67}"/>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6" name="Footer Placeholder 5">
            <a:extLst>
              <a:ext uri="{FF2B5EF4-FFF2-40B4-BE49-F238E27FC236}">
                <a16:creationId xmlns:a16="http://schemas.microsoft.com/office/drawing/2014/main" id="{C8639F4B-9631-6AA5-A8BD-4DC068CD4EB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4FE8C77-F00A-643C-789A-BDDE137E6406}"/>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4058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FEE1-E750-1933-7779-AED97430B99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501DEE8-41BF-6C41-7892-A96D579A01C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CAAF53-38E7-8CFC-EFAF-C0B91FC448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30B6AE-1A6D-9EC6-A06F-F74C4DFC7EB9}"/>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6" name="Footer Placeholder 5">
            <a:extLst>
              <a:ext uri="{FF2B5EF4-FFF2-40B4-BE49-F238E27FC236}">
                <a16:creationId xmlns:a16="http://schemas.microsoft.com/office/drawing/2014/main" id="{480AD423-8AD2-5206-A242-3B529566A94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F6145A7-3802-9018-ED72-B7E2AA12EF54}"/>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621078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1CEB-6EC7-B8FA-B3E6-3F871720BAE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5A38486-23BB-EA19-B2FB-3448DE4E9AE9}"/>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1C45D65-CA06-DE37-68CC-95B31A0CDEC9}"/>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5" name="Footer Placeholder 4">
            <a:extLst>
              <a:ext uri="{FF2B5EF4-FFF2-40B4-BE49-F238E27FC236}">
                <a16:creationId xmlns:a16="http://schemas.microsoft.com/office/drawing/2014/main" id="{3AD9E6DA-C477-D529-F758-58C735385D3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F41BE27-D988-94BD-A723-E6ADCBF9DC55}"/>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4007839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58E40A-A401-705A-85E8-5C3AEB2FC71A}"/>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7DD414E-CC71-98D6-826B-7BE24DF12A4E}"/>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4C537AF-AAEA-543B-E448-BEF1DB81E40C}"/>
              </a:ext>
            </a:extLst>
          </p:cNvPr>
          <p:cNvSpPr>
            <a:spLocks noGrp="1"/>
          </p:cNvSpPr>
          <p:nvPr>
            <p:ph type="dt" sz="half" idx="10"/>
          </p:nvPr>
        </p:nvSpPr>
        <p:spPr>
          <a:xfrm>
            <a:off x="838200" y="6356350"/>
            <a:ext cx="2743200" cy="365125"/>
          </a:xfrm>
          <a:prstGeom prst="rect">
            <a:avLst/>
          </a:prstGeom>
        </p:spPr>
        <p:txBody>
          <a:bodyPr/>
          <a:lstStyle/>
          <a:p>
            <a:fld id="{3EC28229-481B-7B46-B4B9-A6562E0529DD}" type="datetimeFigureOut">
              <a:rPr lang="en-GB" smtClean="0"/>
              <a:t>02/06/2024</a:t>
            </a:fld>
            <a:endParaRPr lang="en-GB"/>
          </a:p>
        </p:txBody>
      </p:sp>
      <p:sp>
        <p:nvSpPr>
          <p:cNvPr id="5" name="Footer Placeholder 4">
            <a:extLst>
              <a:ext uri="{FF2B5EF4-FFF2-40B4-BE49-F238E27FC236}">
                <a16:creationId xmlns:a16="http://schemas.microsoft.com/office/drawing/2014/main" id="{C064EDA6-113C-59ED-2A0F-F4096BC0876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13C0590-C93A-3476-1B77-240E2BB02223}"/>
              </a:ext>
            </a:extLst>
          </p:cNvPr>
          <p:cNvSpPr>
            <a:spLocks noGrp="1"/>
          </p:cNvSpPr>
          <p:nvPr>
            <p:ph type="sldNum" sz="quarter" idx="12"/>
          </p:nvPr>
        </p:nvSpPr>
        <p:spPr>
          <a:xfrm>
            <a:off x="8610600" y="6356350"/>
            <a:ext cx="2743200" cy="365125"/>
          </a:xfrm>
          <a:prstGeom prst="rect">
            <a:avLst/>
          </a:prstGeom>
        </p:spPr>
        <p:txBody>
          <a:bodyPr/>
          <a:lstStyle/>
          <a:p>
            <a:fld id="{4F41BB67-1672-8F48-994D-96A7245EAE1D}" type="slidenum">
              <a:rPr lang="en-GB" smtClean="0"/>
              <a:t>‹#›</a:t>
            </a:fld>
            <a:endParaRPr lang="en-GB"/>
          </a:p>
        </p:txBody>
      </p:sp>
    </p:spTree>
    <p:extLst>
      <p:ext uri="{BB962C8B-B14F-4D97-AF65-F5344CB8AC3E}">
        <p14:creationId xmlns:p14="http://schemas.microsoft.com/office/powerpoint/2010/main" val="1692544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789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close-up of a person&#10;&#10;Description automatically generated">
            <a:extLst>
              <a:ext uri="{FF2B5EF4-FFF2-40B4-BE49-F238E27FC236}">
                <a16:creationId xmlns:a16="http://schemas.microsoft.com/office/drawing/2014/main" id="{DBBBCFB9-F45E-11F5-E154-375AAF071B26}"/>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9292746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927F-BBCD-640D-670D-FBEF3E031A1D}"/>
              </a:ext>
            </a:extLst>
          </p:cNvPr>
          <p:cNvSpPr>
            <a:spLocks noGrp="1"/>
          </p:cNvSpPr>
          <p:nvPr>
            <p:ph type="ctrTitle"/>
          </p:nvPr>
        </p:nvSpPr>
        <p:spPr/>
        <p:txBody>
          <a:bodyPr/>
          <a:lstStyle/>
          <a:p>
            <a:pPr algn="l"/>
            <a:r>
              <a:rPr lang="en-US" dirty="0"/>
              <a:t>Presentation title</a:t>
            </a:r>
          </a:p>
        </p:txBody>
      </p:sp>
      <p:sp>
        <p:nvSpPr>
          <p:cNvPr id="3" name="Subtitle 2">
            <a:extLst>
              <a:ext uri="{FF2B5EF4-FFF2-40B4-BE49-F238E27FC236}">
                <a16:creationId xmlns:a16="http://schemas.microsoft.com/office/drawing/2014/main" id="{6A4827CB-0FCD-1723-7F5C-F1FA2323284A}"/>
              </a:ext>
            </a:extLst>
          </p:cNvPr>
          <p:cNvSpPr>
            <a:spLocks noGrp="1"/>
          </p:cNvSpPr>
          <p:nvPr>
            <p:ph type="subTitle" idx="1"/>
          </p:nvPr>
        </p:nvSpPr>
        <p:spPr/>
        <p:txBody>
          <a:bodyPr/>
          <a:lstStyle/>
          <a:p>
            <a:pPr algn="l"/>
            <a:r>
              <a:rPr lang="en-US" dirty="0"/>
              <a:t>Name, </a:t>
            </a:r>
            <a:r>
              <a:rPr lang="en-US" dirty="0" err="1"/>
              <a:t>Organisation</a:t>
            </a:r>
            <a:endParaRPr lang="en-US" dirty="0"/>
          </a:p>
        </p:txBody>
      </p:sp>
    </p:spTree>
    <p:extLst>
      <p:ext uri="{BB962C8B-B14F-4D97-AF65-F5344CB8AC3E}">
        <p14:creationId xmlns:p14="http://schemas.microsoft.com/office/powerpoint/2010/main" val="404776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F718-E4EC-8A85-87D4-93979649C005}"/>
              </a:ext>
            </a:extLst>
          </p:cNvPr>
          <p:cNvSpPr>
            <a:spLocks noGrp="1"/>
          </p:cNvSpPr>
          <p:nvPr>
            <p:ph type="ctrTitle"/>
          </p:nvPr>
        </p:nvSpPr>
        <p:spPr/>
        <p:txBody>
          <a:bodyPr>
            <a:noAutofit/>
          </a:bodyPr>
          <a:lstStyle/>
          <a:p>
            <a:pPr>
              <a:spcBef>
                <a:spcPts val="1000"/>
              </a:spcBef>
              <a:defRPr/>
            </a:pPr>
            <a:r>
              <a:rPr lang="en-GB" sz="2800" b="1" dirty="0"/>
              <a:t>Conflict of Interest</a:t>
            </a:r>
            <a:br>
              <a:rPr lang="en-GB" sz="2800" dirty="0"/>
            </a:br>
            <a:r>
              <a:rPr lang="en-GB" sz="2800" dirty="0"/>
              <a:t>Please give details of any conflict of interest by way of financial support, gifts, organisational or research interests  </a:t>
            </a:r>
            <a:br>
              <a:rPr lang="en-GB" sz="2800" dirty="0"/>
            </a:br>
            <a:br>
              <a:rPr lang="en-GB" sz="2800" dirty="0"/>
            </a:br>
            <a:r>
              <a:rPr lang="en-GB" sz="2800" dirty="0"/>
              <a:t>Or </a:t>
            </a:r>
            <a:br>
              <a:rPr lang="en-GB" sz="2800" dirty="0"/>
            </a:br>
            <a:r>
              <a:rPr lang="en-GB" sz="2800" dirty="0"/>
              <a:t>In relation to this presentation, I declare that I have no conflict of interest </a:t>
            </a:r>
          </a:p>
        </p:txBody>
      </p:sp>
      <p:sp>
        <p:nvSpPr>
          <p:cNvPr id="3" name="Subtitle 2">
            <a:extLst>
              <a:ext uri="{FF2B5EF4-FFF2-40B4-BE49-F238E27FC236}">
                <a16:creationId xmlns:a16="http://schemas.microsoft.com/office/drawing/2014/main" id="{EA31E01E-CEC9-29CF-DF97-CF24068B3DD0}"/>
              </a:ext>
            </a:extLst>
          </p:cNvPr>
          <p:cNvSpPr>
            <a:spLocks noGrp="1"/>
          </p:cNvSpPr>
          <p:nvPr>
            <p:ph type="subTitle" idx="1"/>
          </p:nvPr>
        </p:nvSpPr>
        <p:spPr/>
        <p:txBody>
          <a:bodyPr>
            <a:normAutofit fontScale="62500" lnSpcReduction="20000"/>
          </a:bodyPr>
          <a:lstStyle/>
          <a:p>
            <a:r>
              <a:rPr lang="en-GB" dirty="0"/>
              <a:t>Speakers are required by the Federation of the Royal Colleges of Physicians to disclose conflicts of interest at the beginning of their presentation, with sufficient time for the information to be read by the audience. They should disclose financial relationships with manufacturers of any commercial product and/or providers of commercial services used on or produced for patients relating to the 36 months prior to the event. These include speaker fees, research grants, fees for other educational activities such as training of health professionals and consultation fees. Where a speaker owns shares or stocks directly in a company producing products or services for healthcare this should also be declared. Finally, other conflicts of interest including expert functions in health care or healthcare guidance processes should be declared (</a:t>
            </a:r>
            <a:r>
              <a:rPr lang="en-GB" dirty="0" err="1"/>
              <a:t>eg</a:t>
            </a:r>
            <a:r>
              <a:rPr lang="en-GB" dirty="0"/>
              <a:t> if the professional is a member of a health board).  The Federation considers it good practice to also make speakers’ disclosures available in digital format(s) relating to the educational event.</a:t>
            </a:r>
          </a:p>
        </p:txBody>
      </p:sp>
    </p:spTree>
    <p:extLst>
      <p:ext uri="{BB962C8B-B14F-4D97-AF65-F5344CB8AC3E}">
        <p14:creationId xmlns:p14="http://schemas.microsoft.com/office/powerpoint/2010/main" val="16887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222</Words>
  <Application>Microsoft Office PowerPoint</Application>
  <PresentationFormat>Widescreen</PresentationFormat>
  <Paragraphs>4</Paragraphs>
  <Slides>2</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vt:i4>
      </vt:variant>
    </vt:vector>
  </HeadingPairs>
  <TitlesOfParts>
    <vt:vector size="6" baseType="lpstr">
      <vt:lpstr>Arial</vt:lpstr>
      <vt:lpstr>Calibri</vt:lpstr>
      <vt:lpstr>Office Theme</vt:lpstr>
      <vt:lpstr>Custom Design</vt:lpstr>
      <vt:lpstr>Presentation title</vt:lpstr>
      <vt:lpstr>Conflict of Interest Please give details of any conflict of interest by way of financial support, gifts, organisational or research interests    Or  In relation to this presentation, I declare that I have no conflict of interest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Earl</dc:creator>
  <cp:lastModifiedBy>Gemma Wilkins</cp:lastModifiedBy>
  <cp:revision>9</cp:revision>
  <dcterms:created xsi:type="dcterms:W3CDTF">2023-12-21T13:00:36Z</dcterms:created>
  <dcterms:modified xsi:type="dcterms:W3CDTF">2024-06-02T14:26:03Z</dcterms:modified>
</cp:coreProperties>
</file>